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2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3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9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7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3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8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0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9AF2-78EF-4FA5-81B8-8FC0CCEADA2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6F3D-98D4-42D8-9A46-266A6A028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8.png"/><Relationship Id="rId5" Type="http://schemas.openxmlformats.org/officeDocument/2006/relationships/image" Target="../media/image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microsoft.com/office/2007/relationships/hdphoto" Target="../media/hdphoto1.wdp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8.png"/><Relationship Id="rId5" Type="http://schemas.openxmlformats.org/officeDocument/2006/relationships/image" Target="../media/image3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3.png"/><Relationship Id="rId10" Type="http://schemas.openxmlformats.org/officeDocument/2006/relationships/image" Target="../media/image70.png"/><Relationship Id="rId4" Type="http://schemas.microsoft.com/office/2007/relationships/hdphoto" Target="../media/hdphoto1.wdp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microsoft.com/office/2007/relationships/hdphoto" Target="../media/hdphoto1.wdp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microsoft.com/office/2007/relationships/hdphoto" Target="../media/hdphoto2.wdp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042295" y="3463748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220932" y="3442226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979423" y="6228339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220932" y="6246539"/>
            <a:ext cx="454373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455" y="1974727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4866356" y="4998408"/>
            <a:ext cx="823844" cy="130319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2892" y="2236857"/>
            <a:ext cx="1194191" cy="1194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476" y="1925658"/>
            <a:ext cx="1174358" cy="149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411673" y="416938"/>
            <a:ext cx="5163869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FS1 Recommended Reads (Our Favourite 10)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5257" y="1965376"/>
            <a:ext cx="1200150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5297" y="4916809"/>
            <a:ext cx="1006249" cy="133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4514" y="2017027"/>
            <a:ext cx="1466656" cy="1438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8315" y="2150479"/>
            <a:ext cx="1693965" cy="1286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4514" y="4668853"/>
            <a:ext cx="1567084" cy="1548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8882" y="4814270"/>
            <a:ext cx="1406555" cy="1387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252" y="4613422"/>
            <a:ext cx="1379349" cy="1633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5124" y="4499377"/>
            <a:ext cx="1533542" cy="173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9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/>
          </a:blip>
          <a:srcRect l="-159" t="657" r="1271" b="17507"/>
          <a:stretch/>
        </p:blipFill>
        <p:spPr>
          <a:xfrm>
            <a:off x="1042295" y="3463748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/>
          </a:blip>
          <a:srcRect l="-159" t="657" r="1271" b="17507"/>
          <a:stretch/>
        </p:blipFill>
        <p:spPr>
          <a:xfrm>
            <a:off x="6220932" y="3442226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/>
          </a:blip>
          <a:srcRect l="-159" t="657" r="1271" b="17507"/>
          <a:stretch/>
        </p:blipFill>
        <p:spPr>
          <a:xfrm>
            <a:off x="979423" y="6228339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/>
          </a:blip>
          <a:srcRect l="-159" t="657" r="1271" b="17507"/>
          <a:stretch/>
        </p:blipFill>
        <p:spPr>
          <a:xfrm>
            <a:off x="6220932" y="6246539"/>
            <a:ext cx="454373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455" y="1974727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/>
          </a:blip>
          <a:srcRect r="4308" b="3674"/>
          <a:stretch/>
        </p:blipFill>
        <p:spPr>
          <a:xfrm>
            <a:off x="5990490" y="5021361"/>
            <a:ext cx="823844" cy="130319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777" y="2157734"/>
            <a:ext cx="1338675" cy="132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242" y="4653308"/>
            <a:ext cx="1274936" cy="1588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871" y="4612884"/>
            <a:ext cx="1295830" cy="159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FS2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2412" y="2032526"/>
            <a:ext cx="1381125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0940" y="1919897"/>
            <a:ext cx="1287640" cy="154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0317" y="2075670"/>
            <a:ext cx="1328666" cy="1384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5710" y="2068887"/>
            <a:ext cx="1362075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7120" y="4675669"/>
            <a:ext cx="1105935" cy="1524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0870" y="4415138"/>
            <a:ext cx="1408657" cy="1805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7214" y="4639245"/>
            <a:ext cx="1322221" cy="1597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4185" y="4924028"/>
            <a:ext cx="1227082" cy="1304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4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175645" y="3505914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354282" y="3484392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112773" y="6270505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354282" y="6288705"/>
            <a:ext cx="454373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081" y="4799715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8188034" y="5047856"/>
            <a:ext cx="823844" cy="130319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168" y="2066650"/>
            <a:ext cx="1247299" cy="1434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7664" y="1903163"/>
            <a:ext cx="1414829" cy="1598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0742" y="2124588"/>
            <a:ext cx="1359804" cy="1359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2216" y="1533254"/>
            <a:ext cx="1191788" cy="1972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6044" y="4663709"/>
            <a:ext cx="1361544" cy="1606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7050" y="4823004"/>
            <a:ext cx="1398006" cy="143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7006" y="4737142"/>
            <a:ext cx="1504782" cy="1533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3160" y="2203184"/>
            <a:ext cx="1374857" cy="1284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6287" y="1703566"/>
            <a:ext cx="1274077" cy="179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46598" y="4652365"/>
            <a:ext cx="1439075" cy="1636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Year 1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042295" y="3437731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220932" y="3416209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979423" y="6202322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220932" y="6220522"/>
            <a:ext cx="454373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246" y="4731772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962523" y="2208282"/>
            <a:ext cx="823844" cy="130319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280" y="1743728"/>
            <a:ext cx="1298760" cy="1665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074" y="1722207"/>
            <a:ext cx="1301129" cy="1686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723" y="4631362"/>
            <a:ext cx="1380029" cy="1570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4172" y="4709301"/>
            <a:ext cx="1213035" cy="1493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6037" y="4581055"/>
            <a:ext cx="1348151" cy="162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9188" y="1843087"/>
            <a:ext cx="1042911" cy="159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7872" y="2110977"/>
            <a:ext cx="1478866" cy="132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8687" y="2147470"/>
            <a:ext cx="1365980" cy="1261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3406" y="4541910"/>
            <a:ext cx="1185863" cy="1671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Year 2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985145" y="3495833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163782" y="3474311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922273" y="6260424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163782" y="6278624"/>
            <a:ext cx="454373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085" y="4790259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905373" y="2266384"/>
            <a:ext cx="823844" cy="13031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6627" y="1750259"/>
            <a:ext cx="1195131" cy="171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990" y="4479995"/>
            <a:ext cx="1164507" cy="1767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182" y="4506361"/>
            <a:ext cx="1282174" cy="173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5006" y="4433970"/>
            <a:ext cx="1232609" cy="1799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8666" y="4655476"/>
            <a:ext cx="1291804" cy="159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2854" y="1722207"/>
            <a:ext cx="1280104" cy="1721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8959" y="4639589"/>
            <a:ext cx="1047893" cy="1622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2468" y="1819289"/>
            <a:ext cx="1300775" cy="168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2601" y="1801929"/>
            <a:ext cx="1361557" cy="1724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08801" y="1729175"/>
            <a:ext cx="1139259" cy="177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Year 3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232795" y="3465170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411432" y="3443648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169923" y="6229761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411432" y="6247961"/>
            <a:ext cx="454373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898" y="1937623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4808515" y="2234928"/>
            <a:ext cx="823844" cy="1303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584" y="1668692"/>
            <a:ext cx="1168774" cy="177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293" y="1737161"/>
            <a:ext cx="1120359" cy="1700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2904" y="4736587"/>
            <a:ext cx="1219776" cy="1493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5232" y="4521702"/>
            <a:ext cx="1286551" cy="1726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5687" y="4587302"/>
            <a:ext cx="1059443" cy="162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5399" y="4484754"/>
            <a:ext cx="1182369" cy="1726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5163" y="4393473"/>
            <a:ext cx="1206703" cy="1836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88663" y="1863764"/>
            <a:ext cx="1258116" cy="157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3802" y="4486025"/>
            <a:ext cx="1150279" cy="176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1000" y="1529008"/>
            <a:ext cx="1245246" cy="1940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Year 4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118495" y="3485995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297132" y="3464473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055623" y="6250586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297132" y="6268786"/>
            <a:ext cx="4543735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66" y="1722207"/>
            <a:ext cx="1134385" cy="1734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267" y="1666716"/>
            <a:ext cx="1162815" cy="1782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416" y="1708462"/>
            <a:ext cx="1143688" cy="174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138" y="1697982"/>
            <a:ext cx="1138735" cy="1761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1267" y="4782886"/>
            <a:ext cx="1262196" cy="1471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750" y="4614926"/>
            <a:ext cx="1085802" cy="1617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9521" y="4417941"/>
            <a:ext cx="1186325" cy="1804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3416" y="4848630"/>
            <a:ext cx="1228435" cy="1420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6425" y="4624397"/>
            <a:ext cx="1032963" cy="1598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5382" y="4579910"/>
            <a:ext cx="1078478" cy="167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98984" y="1999294"/>
            <a:ext cx="932302" cy="1506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4694215" y="2255753"/>
            <a:ext cx="823844" cy="13031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Year 5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26" y="197490"/>
            <a:ext cx="1606732" cy="1471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502537" y="251004"/>
            <a:ext cx="1377110" cy="13641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172" y="1683681"/>
            <a:ext cx="1183186" cy="1781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573" y="1657936"/>
            <a:ext cx="1191130" cy="180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729" y="1641013"/>
            <a:ext cx="1202849" cy="1823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018" y="4393489"/>
            <a:ext cx="1202887" cy="1847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676" y="4379311"/>
            <a:ext cx="1551224" cy="1861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482" y="4330880"/>
            <a:ext cx="1249618" cy="1915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682" y="4410629"/>
            <a:ext cx="1146834" cy="1830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4344" y="1615177"/>
            <a:ext cx="1218854" cy="186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8859" y="4347894"/>
            <a:ext cx="1609418" cy="189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156595" y="3487457"/>
            <a:ext cx="454373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335232" y="3465935"/>
            <a:ext cx="454373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1093723" y="6252048"/>
            <a:ext cx="454373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97" b="86207" l="0" r="99313"/>
                    </a14:imgEffect>
                  </a14:imgLayer>
                </a14:imgProps>
              </a:ext>
            </a:extLst>
          </a:blip>
          <a:srcRect l="-159" t="657" r="1271" b="17507"/>
          <a:stretch/>
        </p:blipFill>
        <p:spPr>
          <a:xfrm>
            <a:off x="6335232" y="6270248"/>
            <a:ext cx="4543735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18" b="96364" l="0" r="100000"/>
                    </a14:imgEffect>
                  </a14:imgLayer>
                </a14:imgProps>
              </a:ext>
            </a:extLst>
          </a:blip>
          <a:srcRect r="4308" b="3674"/>
          <a:stretch/>
        </p:blipFill>
        <p:spPr>
          <a:xfrm>
            <a:off x="4732315" y="2257215"/>
            <a:ext cx="823844" cy="1303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9904" y="1641014"/>
            <a:ext cx="1151588" cy="182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733540" y="416938"/>
            <a:ext cx="4842002" cy="1200329"/>
          </a:xfrm>
          <a:prstGeom prst="rect">
            <a:avLst/>
          </a:prstGeom>
          <a:noFill/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anose="020B0402030504020804" pitchFamily="34" charset="0"/>
              </a:rPr>
              <a:t>Year 6 Recommended Reads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Eras Light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L.E.A.D.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Misba Iram</dc:creator>
  <cp:lastModifiedBy>Misba Iram</cp:lastModifiedBy>
  <cp:revision>4</cp:revision>
  <dcterms:created xsi:type="dcterms:W3CDTF">2023-03-15T23:59:55Z</dcterms:created>
  <dcterms:modified xsi:type="dcterms:W3CDTF">2023-09-20T18:12:30Z</dcterms:modified>
</cp:coreProperties>
</file>